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86" r:id="rId3"/>
    <p:sldId id="498" r:id="rId4"/>
    <p:sldId id="499" r:id="rId5"/>
    <p:sldId id="500" r:id="rId6"/>
    <p:sldId id="502" r:id="rId7"/>
    <p:sldId id="501" r:id="rId8"/>
    <p:sldId id="504" r:id="rId9"/>
    <p:sldId id="503" r:id="rId10"/>
    <p:sldId id="497" r:id="rId11"/>
    <p:sldId id="50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58B8"/>
    <a:srgbClr val="C646C9"/>
    <a:srgbClr val="CC4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100" d="100"/>
          <a:sy n="100" d="100"/>
        </p:scale>
        <p:origin x="-1584" y="-5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3?script=~cycleTrip2.txt" TargetMode="External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3?script=~cycleTrip2.txt" TargetMode="External"/><Relationship Id="rId6" Type="http://schemas.openxmlformats.org/officeDocument/2006/relationships/hyperlink" Target="http://www.keesvanoverveld.com/Accel/accel.htm?v=43?script=~cycleTrip1.txt" TargetMode="External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3?script=~cycleTrip1.txt" TargetMode="External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cycleTrip1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cycleTrip1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cycleTrip1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cycleTrip1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cycleTrip1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jpeg"/><Relationship Id="rId5" Type="http://schemas.openxmlformats.org/officeDocument/2006/relationships/image" Target="../media/image5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P.10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950">
        <p:fade/>
      </p:transition>
    </mc:Choice>
    <mc:Fallback xmlns="">
      <p:transition xmlns:p14="http://schemas.microsoft.com/office/powerpoint/2010/main" spd="med" advTm="1895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>
            <a:hlinkClick r:id="rId5"/>
          </p:cNvPr>
          <p:cNvSpPr txBox="1"/>
          <p:nvPr/>
        </p:nvSpPr>
        <p:spPr>
          <a:xfrm>
            <a:off x="194400" y="987574"/>
            <a:ext cx="5385712" cy="4247317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=slider(15.0,1,40);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km/h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m/s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sKM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=slider(5.0,5.0,120);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sKM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kg/m3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m2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s/h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m/km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));kg.m2/s2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tMin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)); h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508104" y="987574"/>
            <a:ext cx="4248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Effort to overcome wind force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Wind force (formula from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ch.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2)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Speed under user control in km/h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Speed converted to m/s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Distance   under user control in km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Distance converted to m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Time is distance / speed  seconds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Time converted to hours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Density of air 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Area of cyclist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Constant according to measurements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To convert hours to seconds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To convert kilometers to meters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Effort should be minimized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Time should be minimized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997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548">
        <p:fade/>
      </p:transition>
    </mc:Choice>
    <mc:Fallback xmlns="">
      <p:transition xmlns:p14="http://schemas.microsoft.com/office/powerpoint/2010/main" spd="med" advTm="10054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 animBg="1"/>
      <p:bldP spid="8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>
            <a:hlinkClick r:id="rId5"/>
          </p:cNvPr>
          <p:cNvSpPr txBox="1"/>
          <p:nvPr/>
        </p:nvSpPr>
        <p:spPr>
          <a:xfrm>
            <a:off x="194400" y="987574"/>
            <a:ext cx="5241696" cy="4247317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NL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436096" y="1443429"/>
            <a:ext cx="3707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run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ACCEL scripts, click on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field or click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ctieknop: Film 1">
            <a:hlinkClick r:id="rId6" highlightClick="1"/>
          </p:cNvPr>
          <p:cNvSpPr/>
          <p:nvPr/>
        </p:nvSpPr>
        <p:spPr>
          <a:xfrm>
            <a:off x="5580112" y="3111232"/>
            <a:ext cx="1440160" cy="68465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model 1</a:t>
            </a:r>
            <a:endParaRPr lang="en-US" dirty="0"/>
          </a:p>
        </p:txBody>
      </p:sp>
      <p:sp>
        <p:nvSpPr>
          <p:cNvPr id="13" name="Actieknop: Film 12">
            <a:hlinkClick r:id="rId5" highlightClick="1"/>
          </p:cNvPr>
          <p:cNvSpPr/>
          <p:nvPr/>
        </p:nvSpPr>
        <p:spPr>
          <a:xfrm>
            <a:off x="7164288" y="3111232"/>
            <a:ext cx="1440160" cy="68465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model 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949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582">
        <p:fade/>
      </p:transition>
    </mc:Choice>
    <mc:Fallback xmlns="">
      <p:transition xmlns:p14="http://schemas.microsoft.com/office/powerpoint/2010/main" spd="med" advTm="26582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>
            <a:hlinkClick r:id="rId5"/>
          </p:cNvPr>
          <p:cNvSpPr txBox="1"/>
          <p:nvPr/>
        </p:nvSpPr>
        <p:spPr>
          <a:xfrm>
            <a:off x="194400" y="987574"/>
            <a:ext cx="4233584" cy="3970318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=slider(15.0,1,40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km/h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=slider(1,0,5.0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kg/m3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m2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m/km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(s))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499992" y="987574"/>
            <a:ext cx="4233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Effort to overcome wind force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Wind force according to formula from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ch.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2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Speed under user control in km/h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Speed converted to m/s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Distance   s = v * 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Time under user control in h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Time converted to seconds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Density of air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Area of cyclist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Constant according to measurements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To convert hours to seconds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To convert kilometers to meters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Effort should be minimized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Distance should be maximized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92289">
        <p:fade/>
      </p:transition>
    </mc:Choice>
    <mc:Fallback xmlns="">
      <p:transition xmlns:p14="http://schemas.microsoft.com/office/powerpoint/2010/main" spd="med" advTm="292289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  <p:bldP spid="3" grpId="0" uiExpand="1" build="p" bldLvl="5" animBg="1"/>
      <p:bldP spid="8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>
            <a:hlinkClick r:id="rId4"/>
          </p:cNvPr>
          <p:cNvSpPr txBox="1"/>
          <p:nvPr/>
        </p:nvSpPr>
        <p:spPr>
          <a:xfrm>
            <a:off x="194400" y="987574"/>
            <a:ext cx="4233584" cy="3970318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=slider(15.0,1,40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km/h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=slider(1,0,5.0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kg/m3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m2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m/km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(s))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499992" y="987574"/>
            <a:ext cx="4233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Effort to overcome wind force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Wind force according to formula from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ch.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 2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Speed under user control in km/h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Speed converted to m/s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Distance   s = v * 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Time under user control in h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Time converted to seconds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Density of air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Area of cyclist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Constant according to measurements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To convert hours to seconds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To convert kilometers to meters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Effort should be minimized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Distance should be maximized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3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58">
        <p:fade/>
      </p:transition>
    </mc:Choice>
    <mc:Fallback xmlns="">
      <p:transition xmlns:p14="http://schemas.microsoft.com/office/powerpoint/2010/main" spd="med" advTm="145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>
            <a:hlinkClick r:id="rId4"/>
          </p:cNvPr>
          <p:cNvSpPr txBox="1"/>
          <p:nvPr/>
        </p:nvSpPr>
        <p:spPr>
          <a:xfrm>
            <a:off x="194400" y="987574"/>
            <a:ext cx="4233584" cy="3970318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=slider(15.0,1,40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); km/h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</a:t>
            </a:r>
          </a:p>
          <a:p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=slider(1,0,5.0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); 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kg/m3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m2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m/km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(s))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427984" y="987574"/>
            <a:ext cx="4237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I: free </a:t>
            </a:r>
            <a:r>
              <a:rPr lang="nl-NL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</a:t>
            </a:r>
            <a:endParaRPr lang="nl-NL" sz="24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399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600">
        <p:fade/>
      </p:transition>
    </mc:Choice>
    <mc:Fallback xmlns="">
      <p:transition xmlns:p14="http://schemas.microsoft.com/office/powerpoint/2010/main" spd="med" advTm="76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>
            <a:hlinkClick r:id="rId4"/>
          </p:cNvPr>
          <p:cNvSpPr txBox="1"/>
          <p:nvPr/>
        </p:nvSpPr>
        <p:spPr>
          <a:xfrm>
            <a:off x="194400" y="987574"/>
            <a:ext cx="4233584" cy="3970318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kg.m2/s2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=slider(15.0,1,40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); km/h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m</a:t>
            </a:r>
          </a:p>
          <a:p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=slider(1,0,5.0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); 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kg/m3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m2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m/km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(s))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427984" y="987574"/>
            <a:ext cx="4237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I: free </a:t>
            </a:r>
            <a:r>
              <a:rPr lang="nl-NL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</a:t>
            </a:r>
            <a:endParaRPr lang="nl-NL" sz="24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II: </a:t>
            </a:r>
            <a:r>
              <a:rPr lang="nl-NL" sz="24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683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652">
        <p:fade/>
      </p:transition>
    </mc:Choice>
    <mc:Fallback xmlns="">
      <p:transition xmlns:p14="http://schemas.microsoft.com/office/powerpoint/2010/main" spd="med" advTm="9652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>
            <a:hlinkClick r:id="rId4"/>
          </p:cNvPr>
          <p:cNvSpPr txBox="1"/>
          <p:nvPr/>
        </p:nvSpPr>
        <p:spPr>
          <a:xfrm>
            <a:off x="194400" y="987574"/>
            <a:ext cx="4233584" cy="3970318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kg.m2/s2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=slider(15.0,1,40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); km/h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m/s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m</a:t>
            </a:r>
          </a:p>
          <a:p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=slider(1,0,5.0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); h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s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 kg/m3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 m2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c=0.5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 s/h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 m/km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(s))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427984" y="987574"/>
            <a:ext cx="4237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I: free </a:t>
            </a:r>
            <a:r>
              <a:rPr lang="nl-NL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</a:t>
            </a:r>
            <a:endParaRPr lang="nl-NL" sz="24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II: </a:t>
            </a:r>
            <a:r>
              <a:rPr lang="nl-NL" sz="24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III: constants </a:t>
            </a:r>
            <a:r>
              <a:rPr lang="nl-NL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nl-NL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context</a:t>
            </a:r>
          </a:p>
        </p:txBody>
      </p:sp>
    </p:spTree>
    <p:extLst>
      <p:ext uri="{BB962C8B-B14F-4D97-AF65-F5344CB8AC3E}">
        <p14:creationId xmlns:p14="http://schemas.microsoft.com/office/powerpoint/2010/main" val="279276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415">
        <p:fade/>
      </p:transition>
    </mc:Choice>
    <mc:Fallback xmlns="">
      <p:transition xmlns:p14="http://schemas.microsoft.com/office/powerpoint/2010/main" spd="med" advTm="7415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>
            <a:hlinkClick r:id="rId4"/>
          </p:cNvPr>
          <p:cNvSpPr txBox="1"/>
          <p:nvPr/>
        </p:nvSpPr>
        <p:spPr>
          <a:xfrm>
            <a:off x="194400" y="987574"/>
            <a:ext cx="4233584" cy="3970318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kg.m2/s2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=slider(15.0,1,40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); km/h</a:t>
            </a:r>
          </a:p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 m/s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m</a:t>
            </a:r>
          </a:p>
          <a:p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=slider(1,0,5.0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); h</a:t>
            </a:r>
          </a:p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; s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 kg/m3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 m2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c=0.5</a:t>
            </a:r>
            <a:endParaRPr lang="en-US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 s/h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 m/km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paretoMax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(s))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427984" y="987574"/>
            <a:ext cx="4237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I: free </a:t>
            </a:r>
            <a:r>
              <a:rPr lang="nl-NL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</a:t>
            </a:r>
            <a:endParaRPr lang="nl-NL" sz="24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II: </a:t>
            </a:r>
            <a:r>
              <a:rPr lang="nl-NL" sz="24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nl-NL" sz="24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III: constants </a:t>
            </a:r>
            <a:r>
              <a:rPr lang="nl-NL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nl-NL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context</a:t>
            </a:r>
          </a:p>
          <a:p>
            <a:r>
              <a:rPr lang="nl-N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IV: </a:t>
            </a:r>
            <a:r>
              <a:rPr lang="nl-N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</a:t>
            </a:r>
            <a:r>
              <a:rPr lang="nl-N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quantities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1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483">
        <p:fade/>
      </p:transition>
    </mc:Choice>
    <mc:Fallback xmlns="">
      <p:transition xmlns:p14="http://schemas.microsoft.com/office/powerpoint/2010/main" spd="med" advTm="8483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72" y="1056174"/>
            <a:ext cx="6162328" cy="408607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8"/>
          <a:stretch/>
        </p:blipFill>
        <p:spPr>
          <a:xfrm>
            <a:off x="179512" y="1059582"/>
            <a:ext cx="6162328" cy="4076005"/>
          </a:xfrm>
          <a:prstGeom prst="rect">
            <a:avLst/>
          </a:prstGeom>
        </p:spPr>
      </p:pic>
      <p:sp>
        <p:nvSpPr>
          <p:cNvPr id="12" name="Ovaal 11"/>
          <p:cNvSpPr/>
          <p:nvPr/>
        </p:nvSpPr>
        <p:spPr>
          <a:xfrm>
            <a:off x="1713681" y="1850867"/>
            <a:ext cx="1584176" cy="1296144"/>
          </a:xfrm>
          <a:prstGeom prst="ellipse">
            <a:avLst/>
          </a:prstGeom>
          <a:solidFill>
            <a:srgbClr val="92D050">
              <a:alpha val="29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al 12"/>
          <p:cNvSpPr/>
          <p:nvPr/>
        </p:nvSpPr>
        <p:spPr>
          <a:xfrm>
            <a:off x="611559" y="3579862"/>
            <a:ext cx="1894209" cy="1440160"/>
          </a:xfrm>
          <a:prstGeom prst="ellipse">
            <a:avLst/>
          </a:prstGeom>
          <a:solidFill>
            <a:srgbClr val="FFFF00">
              <a:alpha val="29000"/>
            </a:srgb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kstvak 14"/>
          <p:cNvSpPr txBox="1"/>
          <p:nvPr/>
        </p:nvSpPr>
        <p:spPr>
          <a:xfrm>
            <a:off x="4427984" y="987574"/>
            <a:ext cx="4237192" cy="2308324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I: free </a:t>
            </a:r>
            <a:r>
              <a:rPr lang="nl-NL" sz="24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</a:t>
            </a:r>
            <a:endParaRPr lang="nl-NL" sz="24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II: </a:t>
            </a:r>
            <a:r>
              <a:rPr lang="nl-NL" sz="2400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nl-NL" sz="24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III: constants </a:t>
            </a:r>
            <a:r>
              <a:rPr lang="nl-NL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nl-N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context</a:t>
            </a:r>
          </a:p>
          <a:p>
            <a:r>
              <a:rPr lang="nl-NL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IV: </a:t>
            </a:r>
            <a:r>
              <a:rPr lang="nl-NL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</a:t>
            </a:r>
            <a:r>
              <a:rPr lang="nl-NL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quantities</a:t>
            </a: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al 6"/>
          <p:cNvSpPr/>
          <p:nvPr/>
        </p:nvSpPr>
        <p:spPr>
          <a:xfrm>
            <a:off x="5292080" y="1995686"/>
            <a:ext cx="936104" cy="2088232"/>
          </a:xfrm>
          <a:prstGeom prst="ellipse">
            <a:avLst/>
          </a:prstGeom>
          <a:solidFill>
            <a:schemeClr val="bg1">
              <a:lumMod val="75000"/>
              <a:alpha val="29000"/>
            </a:schemeClr>
          </a:solidFill>
          <a:ln w="635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al 13"/>
          <p:cNvSpPr/>
          <p:nvPr/>
        </p:nvSpPr>
        <p:spPr>
          <a:xfrm>
            <a:off x="3635896" y="2427734"/>
            <a:ext cx="1656184" cy="1646238"/>
          </a:xfrm>
          <a:prstGeom prst="ellipse">
            <a:avLst/>
          </a:prstGeom>
          <a:solidFill>
            <a:srgbClr val="92D050">
              <a:alpha val="29000"/>
            </a:srgbClr>
          </a:solidFill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/>
          <p:cNvSpPr txBox="1"/>
          <p:nvPr/>
        </p:nvSpPr>
        <p:spPr>
          <a:xfrm>
            <a:off x="6372200" y="3435846"/>
            <a:ext cx="27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tree,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sMax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372200" y="3435846"/>
            <a:ext cx="27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tree,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WMin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14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1061">
        <p:fade/>
      </p:transition>
    </mc:Choice>
    <mc:Fallback xmlns="">
      <p:transition xmlns:p14="http://schemas.microsoft.com/office/powerpoint/2010/main" spd="med" advTm="91061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7" grpId="0" animBg="1"/>
      <p:bldP spid="14" grpId="0" animBg="1"/>
      <p:bldP spid="8" grpId="0"/>
      <p:bldP spid="8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Afbeelding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067458"/>
            <a:ext cx="7041896" cy="402025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236296" y="1059582"/>
            <a:ext cx="20882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20.11 km/h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40220 m = 40.22 km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3.8x10</a:t>
            </a:r>
            <a:r>
              <a:rPr lang="nl-NL" sz="2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nl-NL" sz="24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Joules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144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286">
        <p:fade/>
      </p:transition>
    </mc:Choice>
    <mc:Fallback xmlns="">
      <p:transition xmlns:p14="http://schemas.microsoft.com/office/powerpoint/2010/main" spd="med" advTm="40286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7.7|13.9|22.7|36.4|21.2|19.7|13.2|11.1|9.3|1.8|1.5|8.4|5.5|13.8|5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38.5|2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7.8|3.9|4.2|3.9|3.2|3.8|3.1|9.9|6.9|5.1|1.3|2.8|1.7|4.3|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4879</TotalTime>
  <Words>1413</Words>
  <Application>Microsoft Macintosh PowerPoint</Application>
  <PresentationFormat>On-screen Show (16:9)</PresentationFormat>
  <Paragraphs>226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440</cp:revision>
  <dcterms:created xsi:type="dcterms:W3CDTF">2013-05-16T11:19:57Z</dcterms:created>
  <dcterms:modified xsi:type="dcterms:W3CDTF">2014-01-25T11:27:51Z</dcterms:modified>
</cp:coreProperties>
</file>